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F53C-681C-419A-92B0-C9DF6CFB5394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48D4A-430E-44CB-9F63-E22D06A05A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s://ss2.meipian.me/users/10556504/1ac9f217fc66a7c032e2fd037ab9d9f4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8640"/>
            <a:ext cx="640871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b31a7a3dcfd0f6617c0cc489f28299f3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68ef0a344348024e4ab3d019a4a16f22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aaa8c1f1428a0c53c147f2481b3bf4ba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1abd88c8515d057306141da6e4b62ddb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0f43ff50e1270bf4e0a2a6e21ce743e7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bf15d58c9654a58e96a402a5aee0dc21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f9fb346d41286cc0c47e16cc112508ab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0b6c6badb0e014fa44a9afb3cbdc17ff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40"/>
            <a:ext cx="4824536" cy="6302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ttps://ss2.meipian.me/users/10556504/67fccafb3c03d1319b472434f70af7f6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000125" y="752475"/>
            <a:ext cx="7143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d96c51c3dfe733b589d845b3a41bf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16632"/>
            <a:ext cx="5328592" cy="64384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f88ea82f18944dc6ef7ca6918e69c4a2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472608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936155d8127ca6729601eeb957ea98e9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f48d4a8f21f1323ea6038bae839c8777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62a2949b89a951508a1b58a440b6c363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6980fc02a68dc223d384985c4d9b3670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ae575c4562048e70c613e9be45c10dc1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60f1aeebde38c3a2a36962c0ecade863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s://ss2.meipian.me/users/10556504/b3cd5b76464863a7198252a21896db13.jpg?imageView2/2/w/750/h/1400/q/8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-1333500"/>
            <a:ext cx="714375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0</Words>
  <Application>Microsoft Office PowerPoint</Application>
  <PresentationFormat>全屏显示(4:3)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</cp:revision>
  <dcterms:created xsi:type="dcterms:W3CDTF">2022-03-07T06:14:56Z</dcterms:created>
  <dcterms:modified xsi:type="dcterms:W3CDTF">2022-03-07T09:15:33Z</dcterms:modified>
</cp:coreProperties>
</file>